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765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1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0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35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68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49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9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53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75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9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39F3B-1CFD-40D7-8219-F3D4B139BBA0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4A3DB-B8BC-41C2-82BB-B5AFBB54B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9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87" t="22592" b="14272"/>
          <a:stretch/>
        </p:blipFill>
        <p:spPr>
          <a:xfrm>
            <a:off x="0" y="3910082"/>
            <a:ext cx="12205647" cy="29479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772" y="0"/>
            <a:ext cx="1202822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Tu donnes les papiers au prof.</a:t>
            </a:r>
            <a:endParaRPr lang="fr-FR" sz="2400" dirty="0" smtClean="0">
              <a:latin typeface="Berlin Sans FB Demi" panose="020E0802020502020306" pitchFamily="34" charset="0"/>
            </a:endParaRPr>
          </a:p>
          <a:p>
            <a:endParaRPr lang="fr-FR" sz="2400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Il envoie les invitations (to us).</a:t>
            </a:r>
            <a:endParaRPr lang="fr-FR" sz="2400" dirty="0" smtClean="0">
              <a:latin typeface="Berlin Sans FB Demi" panose="020E0802020502020306" pitchFamily="34" charset="0"/>
            </a:endParaRPr>
          </a:p>
          <a:p>
            <a:endParaRPr lang="fr-FR" sz="2400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Elle offre les fleurs (to me).</a:t>
            </a:r>
            <a:endParaRPr lang="fr-FR" sz="2400" dirty="0" smtClean="0">
              <a:latin typeface="Berlin Sans FB Demi" panose="020E0802020502020306" pitchFamily="34" charset="0"/>
            </a:endParaRPr>
          </a:p>
          <a:p>
            <a:endParaRPr lang="fr-FR" sz="2400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Nous donnons le gâteau (to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3600" dirty="0" smtClean="0">
                <a:latin typeface="Berlin Sans FB Demi" panose="020E0802020502020306" pitchFamily="34" charset="0"/>
              </a:rPr>
              <a:t>)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396335"/>
            <a:ext cx="1202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n w="12700">
                  <a:solidFill>
                    <a:srgbClr val="00B0F0"/>
                  </a:solidFill>
                </a:ln>
                <a:latin typeface="Berlin Sans FB Demi" panose="020E0802020502020306" pitchFamily="34" charset="0"/>
              </a:rPr>
              <a:t>Château Frontenac, Québec, Canada</a:t>
            </a:r>
            <a:endParaRPr lang="fr-FR" sz="4400" dirty="0">
              <a:ln w="12700">
                <a:solidFill>
                  <a:srgbClr val="00B0F0"/>
                </a:solidFill>
              </a:ln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266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2015-12-16T12:08:50Z</dcterms:created>
  <dcterms:modified xsi:type="dcterms:W3CDTF">2015-12-16T12:09:08Z</dcterms:modified>
</cp:coreProperties>
</file>